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p:scale>
          <a:sx n="100" d="100"/>
          <a:sy n="100" d="100"/>
        </p:scale>
        <p:origin x="-84" y="54"/>
      </p:cViewPr>
      <p:guideLst>
        <p:guide orient="horz" pos="612"/>
        <p:guide orient="horz" pos="876"/>
        <p:guide pos="144"/>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smtClean="0"/>
              <a:t>S</a:t>
            </a: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846786"/>
            <a:ext cx="339282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H SAI JASWANTH</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smtClean="0">
                <a:solidFill>
                  <a:schemeClr val="tx1"/>
                </a:solidFill>
              </a:rPr>
              <a:t>511321104083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xmlns=""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xmlns=""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xmlns=""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xmlns=""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xmlns=""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137</TotalTime>
  <Words>880</Words>
  <Application>Microsoft Office PowerPoint</Application>
  <PresentationFormat>On-screen Show (16:9)</PresentationFormat>
  <Paragraphs>102</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Slide 1</vt:lpstr>
      <vt:lpstr>Slide 2</vt:lpstr>
      <vt:lpstr>Problem Statement</vt:lpstr>
      <vt:lpstr>Project Overview</vt:lpstr>
      <vt:lpstr>Proposed Solution</vt:lpstr>
      <vt:lpstr>Slide 6</vt:lpstr>
      <vt:lpstr>Slide 7</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16</cp:revision>
  <dcterms:modified xsi:type="dcterms:W3CDTF">2024-04-07T18:49:08Z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